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628800"/>
            <a:ext cx="1055370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293096"/>
            <a:ext cx="82391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62422"/>
            <a:ext cx="115633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58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28837"/>
            <a:ext cx="116586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0496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96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839001"/>
            <a:ext cx="6408712" cy="390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69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4493"/>
            <a:ext cx="115824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358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71687"/>
            <a:ext cx="117443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84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85176" cy="17346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017019"/>
            <a:ext cx="4824536" cy="379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1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95500"/>
            <a:ext cx="116109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81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66925"/>
            <a:ext cx="115443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692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90675"/>
            <a:ext cx="116109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62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293068"/>
            <a:ext cx="118967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19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65844"/>
            <a:ext cx="10346754" cy="57755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07568" y="3356992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854918"/>
            <a:ext cx="8324850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57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8924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19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2528887"/>
            <a:ext cx="92583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46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062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9971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48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28812"/>
            <a:ext cx="115824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48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489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91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28762"/>
            <a:ext cx="107823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49289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1454" y="448374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12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81150"/>
            <a:ext cx="106680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85818" y="3580916"/>
            <a:ext cx="12347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82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019300"/>
            <a:ext cx="107156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996952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09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95487"/>
            <a:ext cx="108204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95487"/>
            <a:ext cx="1233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166" y="2967761"/>
            <a:ext cx="1233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6550" y="4005064"/>
            <a:ext cx="17653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68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24125"/>
            <a:ext cx="116395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636912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2841" y="2636912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52428"/>
            <a:ext cx="9237489" cy="477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05012"/>
            <a:ext cx="117157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996952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9016" y="2996952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005064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9016" y="4005064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348880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9105" y="3355878"/>
            <a:ext cx="16626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2254" y="4386026"/>
            <a:ext cx="33676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319" y="4386026"/>
            <a:ext cx="17406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5381449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19" y="5381449"/>
            <a:ext cx="17406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1412776"/>
            <a:ext cx="121348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09700"/>
            <a:ext cx="105156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38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52897"/>
            <a:ext cx="115157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88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2025-12-02T21:13:33Z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